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30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21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3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22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98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19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76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54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60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38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4C29-F0B3-474C-9541-416F58AF87BD}" type="datetimeFigureOut">
              <a:rPr lang="it-IT" smtClean="0"/>
              <a:t>03/02/2023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76B4-FDB8-41E2-84E3-23D9D47003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54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3026198882205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et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orm.jotform.com/230261988822058" TargetMode="External"/><Relationship Id="rId4" Type="http://schemas.openxmlformats.org/officeDocument/2006/relationships/hyperlink" Target="http://tesseramento.fitet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888B8E-FECE-BF9A-5941-84AEEE03C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30" y="155448"/>
            <a:ext cx="4789541" cy="34838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B8DB79-698A-5225-A1CB-A388E5CFC78B}"/>
              </a:ext>
            </a:extLst>
          </p:cNvPr>
          <p:cNvSpPr txBox="1"/>
          <p:nvPr/>
        </p:nvSpPr>
        <p:spPr>
          <a:xfrm>
            <a:off x="617415" y="4290646"/>
            <a:ext cx="808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Modalità di Iscrizione al Corso </a:t>
            </a:r>
            <a:r>
              <a:rPr lang="it-IT" sz="2800" b="1"/>
              <a:t>di formazione per </a:t>
            </a:r>
            <a:r>
              <a:rPr lang="it-IT" sz="2800" b="1" dirty="0"/>
              <a:t>Tecnici di Base 2023</a:t>
            </a:r>
          </a:p>
        </p:txBody>
      </p:sp>
    </p:spTree>
    <p:extLst>
      <p:ext uri="{BB962C8B-B14F-4D97-AF65-F5344CB8AC3E}">
        <p14:creationId xmlns:p14="http://schemas.microsoft.com/office/powerpoint/2010/main" val="141703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9F412D-4AB2-1BF9-FB50-0F49A957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1" y="140677"/>
            <a:ext cx="8897374" cy="667921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F8C08E-25E0-6042-8DB2-A6FCDC310891}"/>
              </a:ext>
            </a:extLst>
          </p:cNvPr>
          <p:cNvSpPr txBox="1"/>
          <p:nvPr/>
        </p:nvSpPr>
        <p:spPr>
          <a:xfrm>
            <a:off x="1844431" y="2250832"/>
            <a:ext cx="2844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Puoi, cortesemente, accedere alla pagina web </a:t>
            </a:r>
            <a:r>
              <a:rPr lang="it-IT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https://form.jotform.com/230261988822058</a:t>
            </a:r>
            <a:r>
              <a:rPr lang="it-IT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it-IT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 completare ciascuna pagina.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700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4206E1-1F8C-C178-9E89-4D8A54B0C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053"/>
            <a:ext cx="9144000" cy="54819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3F9A10-7A76-8282-084B-4F85A50D07A2}"/>
              </a:ext>
            </a:extLst>
          </p:cNvPr>
          <p:cNvSpPr txBox="1"/>
          <p:nvPr/>
        </p:nvSpPr>
        <p:spPr>
          <a:xfrm>
            <a:off x="414215" y="588078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2632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Dopo aver compilato il </a:t>
            </a:r>
            <a:r>
              <a:rPr lang="it-IT" sz="1600" dirty="0" err="1">
                <a:solidFill>
                  <a:srgbClr val="2632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</a:t>
            </a:r>
            <a:r>
              <a:rPr lang="it-IT" sz="1600" dirty="0">
                <a:solidFill>
                  <a:srgbClr val="2632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riceverai un messaggio di riscontro dell’avvenuta adesione e un secondo messaggio con le credenziali per accedere alla piattaforma FITeT del sito fitet “</a:t>
            </a:r>
            <a:r>
              <a:rPr lang="it-IT" sz="1600" u="sng" dirty="0">
                <a:solidFill>
                  <a:srgbClr val="2980B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www.fitet.org</a:t>
            </a:r>
            <a:r>
              <a:rPr lang="it-IT" sz="1600" dirty="0">
                <a:solidFill>
                  <a:srgbClr val="2632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alla pagina AFFILIAZIONE e TESSERAMENTO </a:t>
            </a:r>
            <a:r>
              <a:rPr lang="it-IT" sz="1600" u="sng" dirty="0">
                <a:solidFill>
                  <a:srgbClr val="2980B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http://tesseramento.fitet.org/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7816E0-5EC3-D7DC-577A-EA89423D88C2}"/>
              </a:ext>
            </a:extLst>
          </p:cNvPr>
          <p:cNvSpPr txBox="1"/>
          <p:nvPr/>
        </p:nvSpPr>
        <p:spPr>
          <a:xfrm>
            <a:off x="1996830" y="6985"/>
            <a:ext cx="515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https://form.jotform.com/230261988822058</a:t>
            </a:r>
            <a:r>
              <a:rPr lang="it-IT" sz="1800" dirty="0">
                <a:solidFill>
                  <a:srgbClr val="26323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69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E10F62B-92C4-BC34-854A-0763E257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" y="214231"/>
            <a:ext cx="8643815" cy="64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6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EA7EADD-A7B1-49B3-9B42-6E7B4F992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3" y="195573"/>
            <a:ext cx="8691076" cy="65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3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564909-80D5-687B-DF13-C26520856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63" y="229589"/>
            <a:ext cx="8543537" cy="6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8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CA6E1C-213E-E614-644F-4304368C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1" y="222197"/>
            <a:ext cx="8622325" cy="64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70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92</Words>
  <Application>Microsoft Office PowerPoint</Application>
  <PresentationFormat>Presentazione su schermo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4</cp:revision>
  <dcterms:created xsi:type="dcterms:W3CDTF">2023-02-03T14:53:30Z</dcterms:created>
  <dcterms:modified xsi:type="dcterms:W3CDTF">2023-02-03T15:06:47Z</dcterms:modified>
</cp:coreProperties>
</file>